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65" r:id="rId5"/>
    <p:sldId id="270" r:id="rId6"/>
    <p:sldId id="301" r:id="rId7"/>
    <p:sldId id="303" r:id="rId8"/>
    <p:sldId id="304" r:id="rId9"/>
    <p:sldId id="305" r:id="rId10"/>
    <p:sldId id="306" r:id="rId11"/>
    <p:sldId id="307" r:id="rId12"/>
    <p:sldId id="311" r:id="rId13"/>
    <p:sldId id="312" r:id="rId14"/>
    <p:sldId id="313" r:id="rId15"/>
    <p:sldId id="319" r:id="rId16"/>
    <p:sldId id="314" r:id="rId17"/>
    <p:sldId id="315" r:id="rId18"/>
    <p:sldId id="316" r:id="rId19"/>
    <p:sldId id="317" r:id="rId20"/>
    <p:sldId id="309" r:id="rId21"/>
    <p:sldId id="320" r:id="rId22"/>
    <p:sldId id="310" r:id="rId23"/>
    <p:sldId id="318" r:id="rId24"/>
    <p:sldId id="299" r:id="rId25"/>
    <p:sldId id="308" r:id="rId26"/>
    <p:sldId id="300" r:id="rId27"/>
    <p:sldId id="302" r:id="rId2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4" autoAdjust="0"/>
    <p:restoredTop sz="94660"/>
  </p:normalViewPr>
  <p:slideViewPr>
    <p:cSldViewPr>
      <p:cViewPr varScale="1">
        <p:scale>
          <a:sx n="108" d="100"/>
          <a:sy n="108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GROWING IN INTIMACY</a:t>
            </a:r>
            <a:br>
              <a:rPr lang="en-AU" dirty="0"/>
            </a:br>
            <a:r>
              <a:rPr lang="en-AU" sz="3200" dirty="0"/>
              <a:t>To Abide in the Word is to Abide in His Love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07/04/19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6C329-59EA-4F48-A4D1-CE4FA8B4C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 Corinthians 13:14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E2C45-88C3-494E-84C0-2A13CF0ED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14 </a:t>
            </a:r>
            <a:r>
              <a:rPr lang="en-AU" dirty="0"/>
              <a:t>The </a:t>
            </a:r>
            <a:r>
              <a:rPr lang="en-AU" b="1" dirty="0"/>
              <a:t>grace</a:t>
            </a:r>
            <a:r>
              <a:rPr lang="en-AU" dirty="0"/>
              <a:t> of the </a:t>
            </a:r>
            <a:r>
              <a:rPr lang="en-AU" b="1" u="sng" dirty="0"/>
              <a:t>Lord Jesus Christ</a:t>
            </a:r>
            <a:r>
              <a:rPr lang="en-AU" dirty="0"/>
              <a:t>, and    </a:t>
            </a:r>
            <a:br>
              <a:rPr lang="en-AU" dirty="0"/>
            </a:br>
            <a:r>
              <a:rPr lang="en-AU" dirty="0"/>
              <a:t>   the </a:t>
            </a:r>
            <a:r>
              <a:rPr lang="en-AU" b="1" dirty="0"/>
              <a:t>love</a:t>
            </a:r>
            <a:r>
              <a:rPr lang="en-AU" dirty="0"/>
              <a:t> of </a:t>
            </a:r>
            <a:r>
              <a:rPr lang="en-AU" b="1" u="sng" dirty="0"/>
              <a:t>God</a:t>
            </a:r>
            <a:r>
              <a:rPr lang="en-AU" dirty="0"/>
              <a:t>, and </a:t>
            </a:r>
          </a:p>
          <a:p>
            <a:pPr marL="0" indent="0">
              <a:buNone/>
            </a:pPr>
            <a:r>
              <a:rPr lang="en-AU" dirty="0"/>
              <a:t>   the </a:t>
            </a:r>
            <a:r>
              <a:rPr lang="en-AU" b="1" dirty="0"/>
              <a:t>communion</a:t>
            </a:r>
            <a:r>
              <a:rPr lang="en-AU" dirty="0"/>
              <a:t> of the </a:t>
            </a:r>
            <a:r>
              <a:rPr lang="en-AU" b="1" u="sng" dirty="0"/>
              <a:t>Holy Spirit</a:t>
            </a:r>
            <a:r>
              <a:rPr lang="en-AU" dirty="0"/>
              <a:t> </a:t>
            </a:r>
            <a:r>
              <a:rPr lang="en-AU" i="1" dirty="0"/>
              <a:t>be </a:t>
            </a:r>
            <a:r>
              <a:rPr lang="en-AU" dirty="0"/>
              <a:t>with you all. Amen.</a:t>
            </a:r>
          </a:p>
        </p:txBody>
      </p:sp>
    </p:spTree>
    <p:extLst>
      <p:ext uri="{BB962C8B-B14F-4D97-AF65-F5344CB8AC3E}">
        <p14:creationId xmlns:p14="http://schemas.microsoft.com/office/powerpoint/2010/main" val="656860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3A96-F091-4F63-AF44-ADADCE1E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Luke 1:16-17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3FAF4-A98F-4B8F-9EFD-C8B610854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16</a:t>
            </a:r>
            <a:r>
              <a:rPr lang="en-AU" baseline="30000" dirty="0"/>
              <a:t> </a:t>
            </a:r>
            <a:r>
              <a:rPr lang="en-AU" dirty="0"/>
              <a:t>And he will turn many of the children of Israel to the Lord their God. </a:t>
            </a:r>
          </a:p>
          <a:p>
            <a:pPr marL="0" indent="0">
              <a:buNone/>
            </a:pPr>
            <a:r>
              <a:rPr lang="en-AU" b="1" baseline="30000" dirty="0"/>
              <a:t>17</a:t>
            </a:r>
            <a:r>
              <a:rPr lang="en-AU" baseline="30000" dirty="0"/>
              <a:t> </a:t>
            </a:r>
            <a:r>
              <a:rPr lang="en-AU" dirty="0"/>
              <a:t>He will also go before Him in the spirit and power of Elijah, ‘to turn the </a:t>
            </a:r>
            <a:r>
              <a:rPr lang="en-AU" dirty="0">
                <a:solidFill>
                  <a:srgbClr val="FF0000"/>
                </a:solidFill>
              </a:rPr>
              <a:t>hearts</a:t>
            </a:r>
            <a:r>
              <a:rPr lang="en-AU" dirty="0"/>
              <a:t> of the fathers to the children,’ and the disobedient to the wisdom of the just, to make ready a people prepared for the Lord.”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31090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F8CDF-F424-410D-BCED-D24115D4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8786"/>
            <a:ext cx="9144000" cy="1052736"/>
          </a:xfrm>
        </p:spPr>
        <p:txBody>
          <a:bodyPr/>
          <a:lstStyle/>
          <a:p>
            <a:r>
              <a:rPr lang="en-AU" dirty="0"/>
              <a:t>How Do We Know The People Are Prepared?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CEFEA-1813-4832-B855-9708429F0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79301"/>
            <a:ext cx="8712968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b="1" u="sng" dirty="0"/>
              <a:t>When many hearts turn to the Lord God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Hearts of the fathers turn to their children and the hearts of the children turn to the fathers (Naturally and Spiritually)</a:t>
            </a:r>
          </a:p>
        </p:txBody>
      </p:sp>
    </p:spTree>
    <p:extLst>
      <p:ext uri="{BB962C8B-B14F-4D97-AF65-F5344CB8AC3E}">
        <p14:creationId xmlns:p14="http://schemas.microsoft.com/office/powerpoint/2010/main" val="1657116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79320-CC56-4D14-A26D-423BE56A6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4E0DB-6595-416D-8353-188DD9A34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Preparation For Increase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Purpose of the Person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The Goal of Intimacy (Sincerity of the heart)</a:t>
            </a:r>
          </a:p>
          <a:p>
            <a:pPr marL="0" indent="0">
              <a:buNone/>
            </a:pPr>
            <a:endParaRPr lang="en-AU" b="1" dirty="0"/>
          </a:p>
          <a:p>
            <a:pPr marL="514350" indent="-514350">
              <a:buFont typeface="+mj-lt"/>
              <a:buAutoNum type="arabicPeriod"/>
            </a:pP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177593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DFDF7-5942-4231-B398-DBD4D9CD3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Do we want…?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91FF9-CEFD-49DA-8B86-34B047278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lnSpcReduction="10000"/>
          </a:bodyPr>
          <a:lstStyle/>
          <a:p>
            <a:pPr lvl="0"/>
            <a:r>
              <a:rPr lang="en-AU" dirty="0"/>
              <a:t>To be disciples of Jesus (John 15:8)</a:t>
            </a:r>
          </a:p>
          <a:p>
            <a:pPr lvl="0"/>
            <a:r>
              <a:rPr lang="en-AU" dirty="0"/>
              <a:t>Bear fruit &amp; much fruit (John 15:2, 8)</a:t>
            </a:r>
          </a:p>
          <a:p>
            <a:pPr lvl="0"/>
            <a:r>
              <a:rPr lang="en-AU" dirty="0"/>
              <a:t>Answered prayers (John 15:7)</a:t>
            </a:r>
          </a:p>
          <a:p>
            <a:pPr lvl="0"/>
            <a:r>
              <a:rPr lang="en-AU" dirty="0"/>
              <a:t>To be free and delivered (John 8:31-32)</a:t>
            </a:r>
          </a:p>
          <a:p>
            <a:pPr lvl="0"/>
            <a:r>
              <a:rPr lang="en-AU" dirty="0"/>
              <a:t>Fellowship with God (1 John 1:6)</a:t>
            </a:r>
          </a:p>
          <a:p>
            <a:pPr lvl="0"/>
            <a:r>
              <a:rPr lang="en-AU" dirty="0"/>
              <a:t>Walk in truth and obedience (1 John 1:5-10)</a:t>
            </a:r>
          </a:p>
          <a:p>
            <a:pPr lvl="0"/>
            <a:r>
              <a:rPr lang="en-AU" dirty="0"/>
              <a:t>Successful and Prosperous (Joshua 1:7-8)</a:t>
            </a:r>
          </a:p>
          <a:p>
            <a:pPr marL="0" lvl="0" indent="0" algn="ctr">
              <a:buNone/>
            </a:pPr>
            <a:r>
              <a:rPr lang="en-AU" b="1" dirty="0"/>
              <a:t>ABIDE IN HIM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7442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FBCAE-5017-4686-A8E4-2B1D32B92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Abide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F8831-EF83-46DE-ACC2-40AFB212C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It means </a:t>
            </a:r>
            <a:r>
              <a:rPr lang="en-AU" b="1" dirty="0"/>
              <a:t>to stay</a:t>
            </a:r>
          </a:p>
          <a:p>
            <a:endParaRPr lang="en-AU" dirty="0"/>
          </a:p>
          <a:p>
            <a:r>
              <a:rPr lang="en-AU" u="sng" dirty="0"/>
              <a:t>How this Word is used in the New Testament</a:t>
            </a:r>
            <a:r>
              <a:rPr lang="en-AU" dirty="0"/>
              <a:t>: </a:t>
            </a:r>
            <a:r>
              <a:rPr lang="en-GB" dirty="0"/>
              <a:t>abide, continue, dwell, endure, be present, remain, stand, tarry</a:t>
            </a:r>
          </a:p>
          <a:p>
            <a:endParaRPr lang="en-GB" dirty="0"/>
          </a:p>
          <a:p>
            <a:pPr marL="0" indent="0" algn="ctr">
              <a:buNone/>
            </a:pPr>
            <a:r>
              <a:rPr lang="en-GB" b="1" dirty="0"/>
              <a:t>To abide in Him means to abide in the Word, and the Word is Jesus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781674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564EF-80CF-40FA-9403-FADC0AD23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John 15:1-17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E6EC4-25B3-47C6-8BFB-B4AC80F63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1 </a:t>
            </a:r>
            <a:r>
              <a:rPr lang="en-GB" dirty="0"/>
              <a:t>“</a:t>
            </a:r>
            <a:r>
              <a:rPr lang="en-GB" u="sng" dirty="0"/>
              <a:t>I am the true vine</a:t>
            </a:r>
            <a:r>
              <a:rPr lang="en-GB" dirty="0"/>
              <a:t>, and My Father is the vinedresser. </a:t>
            </a:r>
          </a:p>
          <a:p>
            <a:pPr marL="0" indent="0">
              <a:buNone/>
            </a:pPr>
            <a:r>
              <a:rPr lang="en-GB" b="1" baseline="30000" dirty="0"/>
              <a:t>2 </a:t>
            </a:r>
            <a:r>
              <a:rPr lang="en-GB" dirty="0"/>
              <a:t>Every branch </a:t>
            </a:r>
            <a:r>
              <a:rPr lang="en-GB" b="1" dirty="0"/>
              <a:t>in Me </a:t>
            </a:r>
            <a:r>
              <a:rPr lang="en-GB" dirty="0"/>
              <a:t>that does not bear fruit He takes away; and every </a:t>
            </a:r>
            <a:r>
              <a:rPr lang="en-GB" i="1" dirty="0"/>
              <a:t>branch</a:t>
            </a:r>
            <a:r>
              <a:rPr lang="en-GB" dirty="0"/>
              <a:t> that bears fruit He prunes, that it may bear more fruit. </a:t>
            </a:r>
          </a:p>
          <a:p>
            <a:pPr marL="0" indent="0">
              <a:buNone/>
            </a:pPr>
            <a:r>
              <a:rPr lang="en-GB" b="1" baseline="30000" dirty="0"/>
              <a:t>3 </a:t>
            </a:r>
            <a:r>
              <a:rPr lang="en-GB" dirty="0"/>
              <a:t>You are already clean because of the </a:t>
            </a:r>
            <a:r>
              <a:rPr lang="en-GB" b="1" dirty="0"/>
              <a:t>word</a:t>
            </a:r>
            <a:r>
              <a:rPr lang="en-GB" dirty="0"/>
              <a:t> which I have </a:t>
            </a:r>
            <a:r>
              <a:rPr lang="en-GB" b="1" dirty="0"/>
              <a:t>spoken</a:t>
            </a:r>
            <a:r>
              <a:rPr lang="en-GB" dirty="0"/>
              <a:t> to you. </a:t>
            </a:r>
          </a:p>
          <a:p>
            <a:pPr marL="0" indent="0">
              <a:buNone/>
            </a:pPr>
            <a:r>
              <a:rPr lang="en-GB" b="1" baseline="30000" dirty="0"/>
              <a:t>4 </a:t>
            </a:r>
            <a:r>
              <a:rPr lang="en-GB" b="1" dirty="0"/>
              <a:t>Abide in Me, and I in you</a:t>
            </a:r>
            <a:r>
              <a:rPr lang="en-GB" dirty="0"/>
              <a:t>. As the branch cannot bear fruit of itself, unless it </a:t>
            </a:r>
            <a:r>
              <a:rPr lang="en-GB" b="1" dirty="0"/>
              <a:t>abides</a:t>
            </a:r>
            <a:r>
              <a:rPr lang="en-GB" dirty="0"/>
              <a:t> in the </a:t>
            </a:r>
            <a:r>
              <a:rPr lang="en-GB" u="sng" dirty="0"/>
              <a:t>vine</a:t>
            </a:r>
            <a:r>
              <a:rPr lang="en-GB" dirty="0"/>
              <a:t>, neither can you, unless you </a:t>
            </a:r>
            <a:r>
              <a:rPr lang="en-GB" b="1" dirty="0"/>
              <a:t>abide</a:t>
            </a:r>
            <a:r>
              <a:rPr lang="en-GB" dirty="0"/>
              <a:t> in Me.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2928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85259-18E1-42B6-B69A-540F95E86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404664"/>
            <a:ext cx="8712968" cy="531805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5 </a:t>
            </a:r>
            <a:r>
              <a:rPr lang="en-GB" dirty="0"/>
              <a:t>“</a:t>
            </a:r>
            <a:r>
              <a:rPr lang="en-GB" u="sng" dirty="0"/>
              <a:t>I am the vine</a:t>
            </a:r>
            <a:r>
              <a:rPr lang="en-GB" dirty="0"/>
              <a:t>, you </a:t>
            </a:r>
            <a:r>
              <a:rPr lang="en-GB" i="1" dirty="0"/>
              <a:t>are</a:t>
            </a:r>
            <a:r>
              <a:rPr lang="en-GB" dirty="0"/>
              <a:t> the branches. He </a:t>
            </a:r>
            <a:r>
              <a:rPr lang="en-GB" b="1" dirty="0"/>
              <a:t>who abides in Me, and I in him</a:t>
            </a:r>
            <a:r>
              <a:rPr lang="en-GB" dirty="0"/>
              <a:t>, bears much fruit; for without Me you can do nothing. </a:t>
            </a:r>
          </a:p>
          <a:p>
            <a:pPr marL="0" indent="0">
              <a:buNone/>
            </a:pPr>
            <a:r>
              <a:rPr lang="en-GB" b="1" baseline="30000" dirty="0"/>
              <a:t>6 </a:t>
            </a:r>
            <a:r>
              <a:rPr lang="en-GB" dirty="0"/>
              <a:t>If anyone does not abide in Me, he is cast out as a branch and is withered; and they gather them and throw </a:t>
            </a:r>
            <a:r>
              <a:rPr lang="en-GB" i="1" dirty="0"/>
              <a:t>them</a:t>
            </a:r>
            <a:r>
              <a:rPr lang="en-GB" dirty="0"/>
              <a:t> into the fire, and they are burned. </a:t>
            </a:r>
          </a:p>
          <a:p>
            <a:pPr marL="0" indent="0">
              <a:buNone/>
            </a:pPr>
            <a:r>
              <a:rPr lang="en-GB" b="1" baseline="30000" dirty="0"/>
              <a:t>7 </a:t>
            </a:r>
            <a:r>
              <a:rPr lang="en-GB" b="1" dirty="0"/>
              <a:t>If you abide in Me, and My words abide in you</a:t>
            </a:r>
            <a:r>
              <a:rPr lang="en-GB" dirty="0"/>
              <a:t>, you will ask what you desire, and it shall be done for you. </a:t>
            </a:r>
          </a:p>
          <a:p>
            <a:pPr marL="0" indent="0">
              <a:buNone/>
            </a:pPr>
            <a:r>
              <a:rPr lang="en-GB" b="1" baseline="30000" dirty="0"/>
              <a:t>8 </a:t>
            </a:r>
            <a:r>
              <a:rPr lang="en-GB" dirty="0"/>
              <a:t>By this My Father is glorified, that you bear much fruit; so you will be My disciples.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37421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6827E-EEE3-460A-8AD5-504FDBA2B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52460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9 </a:t>
            </a:r>
            <a:r>
              <a:rPr lang="en-GB" dirty="0"/>
              <a:t>“As the Father loved Me, I also have loved you; </a:t>
            </a:r>
            <a:r>
              <a:rPr lang="en-GB" b="1" dirty="0"/>
              <a:t>abide in My love</a:t>
            </a:r>
            <a:r>
              <a:rPr lang="en-GB" dirty="0"/>
              <a:t>. </a:t>
            </a:r>
          </a:p>
          <a:p>
            <a:pPr marL="0" indent="0">
              <a:buNone/>
            </a:pPr>
            <a:r>
              <a:rPr lang="en-GB" b="1" baseline="30000" dirty="0"/>
              <a:t>10 </a:t>
            </a:r>
            <a:r>
              <a:rPr lang="en-GB" b="1" dirty="0"/>
              <a:t>If you keep My commandments, you will abide in My love, just as I have kept My Father’s commandments and abide in His love.</a:t>
            </a:r>
          </a:p>
          <a:p>
            <a:pPr marL="0" indent="0">
              <a:buNone/>
            </a:pPr>
            <a:r>
              <a:rPr lang="en-GB" b="1" baseline="30000" dirty="0"/>
              <a:t>11 </a:t>
            </a:r>
            <a:r>
              <a:rPr lang="en-GB" dirty="0"/>
              <a:t>“These things I have spoken to you, that My joy may remain in you, and </a:t>
            </a:r>
            <a:r>
              <a:rPr lang="en-GB" i="1" dirty="0"/>
              <a:t>that</a:t>
            </a:r>
            <a:r>
              <a:rPr lang="en-GB" dirty="0"/>
              <a:t> your joy may be full. </a:t>
            </a:r>
          </a:p>
          <a:p>
            <a:pPr marL="0" indent="0">
              <a:buNone/>
            </a:pPr>
            <a:r>
              <a:rPr lang="en-GB" b="1" baseline="30000" dirty="0"/>
              <a:t>12 </a:t>
            </a:r>
            <a:r>
              <a:rPr lang="en-GB" dirty="0"/>
              <a:t>This is </a:t>
            </a:r>
            <a:r>
              <a:rPr lang="en-GB" b="1" dirty="0"/>
              <a:t>My commandment</a:t>
            </a:r>
            <a:r>
              <a:rPr lang="en-GB" dirty="0"/>
              <a:t>, that </a:t>
            </a:r>
            <a:r>
              <a:rPr lang="en-GB" b="1" dirty="0"/>
              <a:t>you love one another as I have loved you</a:t>
            </a:r>
            <a:r>
              <a:rPr lang="en-GB" dirty="0"/>
              <a:t>. </a:t>
            </a:r>
          </a:p>
          <a:p>
            <a:pPr marL="0" indent="0">
              <a:buNone/>
            </a:pPr>
            <a:r>
              <a:rPr lang="en-GB" b="1" baseline="30000" dirty="0"/>
              <a:t>13 </a:t>
            </a:r>
            <a:r>
              <a:rPr lang="en-GB" dirty="0"/>
              <a:t>Greater love has no one than this, than to lay down one’s life for his friends. 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03287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63AC7-44A0-4845-9CD3-F2EA59421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476672"/>
            <a:ext cx="8712968" cy="568863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14 </a:t>
            </a:r>
            <a:r>
              <a:rPr lang="en-GB" dirty="0"/>
              <a:t>You are My friends if you do whatever I command you. </a:t>
            </a:r>
          </a:p>
          <a:p>
            <a:pPr marL="0" indent="0">
              <a:buNone/>
            </a:pPr>
            <a:r>
              <a:rPr lang="en-GB" b="1" baseline="30000" dirty="0"/>
              <a:t>15 </a:t>
            </a:r>
            <a:r>
              <a:rPr lang="en-GB" dirty="0"/>
              <a:t>No longer do I call you servants, for a servant does not know what his master is doing; but I have called you friends, for all things that I heard from My Father I have made known to you. </a:t>
            </a:r>
          </a:p>
          <a:p>
            <a:pPr marL="0" indent="0">
              <a:buNone/>
            </a:pPr>
            <a:r>
              <a:rPr lang="en-GB" b="1" baseline="30000" dirty="0"/>
              <a:t>16 </a:t>
            </a:r>
            <a:r>
              <a:rPr lang="en-GB" dirty="0"/>
              <a:t>You did not choose Me, but I chose you and appointed you that you should go and bear fruit, and </a:t>
            </a:r>
            <a:r>
              <a:rPr lang="en-GB" i="1" dirty="0"/>
              <a:t>that</a:t>
            </a:r>
            <a:r>
              <a:rPr lang="en-GB" dirty="0"/>
              <a:t> your fruit should remain, that whatever you ask the Father in My name He may give you. </a:t>
            </a:r>
          </a:p>
          <a:p>
            <a:pPr marL="0" indent="0">
              <a:buNone/>
            </a:pPr>
            <a:r>
              <a:rPr lang="en-GB" b="1" baseline="30000" dirty="0"/>
              <a:t>17 </a:t>
            </a:r>
            <a:r>
              <a:rPr lang="en-GB" dirty="0"/>
              <a:t>These things </a:t>
            </a:r>
            <a:r>
              <a:rPr lang="en-GB" b="1" dirty="0"/>
              <a:t>I command you</a:t>
            </a:r>
            <a:r>
              <a:rPr lang="en-GB" dirty="0"/>
              <a:t>, that </a:t>
            </a:r>
            <a:r>
              <a:rPr lang="en-GB" b="1" dirty="0"/>
              <a:t>you love one another.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96932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E93CA-4872-450D-A4DA-4F02A21BB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Key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23E6D-4D9E-4AAC-BC80-84B588B4E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/>
              <a:t>Abide</a:t>
            </a:r>
          </a:p>
          <a:p>
            <a:r>
              <a:rPr lang="en-AU" b="1" dirty="0">
                <a:solidFill>
                  <a:srgbClr val="002060"/>
                </a:solidFill>
              </a:rPr>
              <a:t>Word</a:t>
            </a:r>
            <a:r>
              <a:rPr lang="en-AU" dirty="0"/>
              <a:t> or Commandment</a:t>
            </a:r>
          </a:p>
          <a:p>
            <a:r>
              <a:rPr lang="en-AU" b="1" dirty="0">
                <a:solidFill>
                  <a:srgbClr val="C00000"/>
                </a:solidFill>
              </a:rPr>
              <a:t>Love</a:t>
            </a:r>
            <a:r>
              <a:rPr lang="en-AU" dirty="0"/>
              <a:t> and Love one another</a:t>
            </a:r>
          </a:p>
          <a:p>
            <a:endParaRPr lang="en-AU" dirty="0"/>
          </a:p>
          <a:p>
            <a:pPr marL="0" indent="0" algn="ctr">
              <a:buNone/>
            </a:pPr>
            <a:r>
              <a:rPr lang="en-AU" b="1" dirty="0"/>
              <a:t>The Word and Love are inseparable.</a:t>
            </a:r>
          </a:p>
        </p:txBody>
      </p:sp>
    </p:spTree>
    <p:extLst>
      <p:ext uri="{BB962C8B-B14F-4D97-AF65-F5344CB8AC3E}">
        <p14:creationId xmlns:p14="http://schemas.microsoft.com/office/powerpoint/2010/main" val="456173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5FFD2-4460-491A-A19C-FAAD76DC0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John 1:1-7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52DBF-80E3-4434-8F45-10823729F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69515"/>
            <a:ext cx="8712968" cy="52398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1</a:t>
            </a:r>
            <a:r>
              <a:rPr lang="en-GB" b="1" dirty="0"/>
              <a:t> That which was from the beginning, which we have heard, which we have seen with our eyes</a:t>
            </a:r>
            <a:r>
              <a:rPr lang="en-GB" dirty="0"/>
              <a:t>, which we have looked upon, and our hands have handled, concerning the </a:t>
            </a:r>
            <a:r>
              <a:rPr lang="en-GB" b="1" dirty="0"/>
              <a:t>Word of life</a:t>
            </a:r>
            <a:r>
              <a:rPr lang="en-GB" dirty="0"/>
              <a:t>— </a:t>
            </a:r>
          </a:p>
          <a:p>
            <a:pPr marL="0" indent="0">
              <a:buNone/>
            </a:pPr>
            <a:r>
              <a:rPr lang="en-GB" b="1" baseline="30000" dirty="0"/>
              <a:t>2 </a:t>
            </a:r>
            <a:r>
              <a:rPr lang="en-GB" dirty="0"/>
              <a:t>the life was manifested, and we have seen, and bear witness, and </a:t>
            </a:r>
            <a:r>
              <a:rPr lang="en-GB" b="1" dirty="0"/>
              <a:t>declare</a:t>
            </a:r>
            <a:r>
              <a:rPr lang="en-GB" dirty="0"/>
              <a:t> to you that eternal life which was with the Father and was manifested to us— </a:t>
            </a:r>
          </a:p>
          <a:p>
            <a:pPr marL="0" indent="0">
              <a:buNone/>
            </a:pPr>
            <a:r>
              <a:rPr lang="en-GB" b="1" baseline="30000" dirty="0"/>
              <a:t>3 </a:t>
            </a:r>
            <a:r>
              <a:rPr lang="en-GB" dirty="0"/>
              <a:t>that which we have </a:t>
            </a:r>
            <a:r>
              <a:rPr lang="en-GB" b="1" dirty="0"/>
              <a:t>seen and heard we declare </a:t>
            </a:r>
            <a:r>
              <a:rPr lang="en-GB" dirty="0"/>
              <a:t>to you, that you also may have </a:t>
            </a:r>
            <a:r>
              <a:rPr lang="en-GB" b="1" dirty="0"/>
              <a:t>fellowship</a:t>
            </a:r>
            <a:r>
              <a:rPr lang="en-GB" dirty="0"/>
              <a:t> with us; and truly our </a:t>
            </a:r>
            <a:r>
              <a:rPr lang="en-GB" b="1" dirty="0"/>
              <a:t>fellowship</a:t>
            </a:r>
            <a:r>
              <a:rPr lang="en-GB" dirty="0"/>
              <a:t> </a:t>
            </a:r>
            <a:r>
              <a:rPr lang="en-GB" i="1" dirty="0"/>
              <a:t>is</a:t>
            </a:r>
            <a:r>
              <a:rPr lang="en-GB" dirty="0"/>
              <a:t> with the Father and with His Son Jesus Christ. </a:t>
            </a:r>
          </a:p>
          <a:p>
            <a:pPr marL="0" indent="0">
              <a:buNone/>
            </a:pPr>
            <a:r>
              <a:rPr lang="en-GB" b="1" baseline="30000" dirty="0"/>
              <a:t>4 </a:t>
            </a:r>
            <a:r>
              <a:rPr lang="en-GB" dirty="0"/>
              <a:t>And these things we write to you that your joy may be full.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28970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B0E6B-B5B3-4C72-97E1-5A28CD018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450F6-BCF8-44BE-8246-4D78843CA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baseline="30000" dirty="0"/>
              <a:t>5 </a:t>
            </a:r>
            <a:r>
              <a:rPr lang="en-GB" dirty="0"/>
              <a:t>This is the </a:t>
            </a:r>
            <a:r>
              <a:rPr lang="en-GB" b="1" dirty="0"/>
              <a:t>message</a:t>
            </a:r>
            <a:r>
              <a:rPr lang="en-GB" dirty="0"/>
              <a:t> which we have heard from Him and </a:t>
            </a:r>
            <a:r>
              <a:rPr lang="en-GB" b="1" dirty="0"/>
              <a:t>declare</a:t>
            </a:r>
            <a:r>
              <a:rPr lang="en-GB" dirty="0"/>
              <a:t> to you, that God is </a:t>
            </a:r>
            <a:r>
              <a:rPr lang="en-GB" b="1" dirty="0"/>
              <a:t>light</a:t>
            </a:r>
            <a:r>
              <a:rPr lang="en-GB" dirty="0"/>
              <a:t> and in Him is no darkness at all. </a:t>
            </a:r>
          </a:p>
          <a:p>
            <a:pPr marL="0" indent="0">
              <a:buNone/>
            </a:pPr>
            <a:r>
              <a:rPr lang="en-GB" b="1" baseline="30000" dirty="0"/>
              <a:t>6 </a:t>
            </a:r>
            <a:r>
              <a:rPr lang="en-GB" dirty="0"/>
              <a:t>If we say that we have </a:t>
            </a:r>
            <a:r>
              <a:rPr lang="en-GB" b="1" dirty="0"/>
              <a:t>fellowship</a:t>
            </a:r>
            <a:r>
              <a:rPr lang="en-GB" dirty="0"/>
              <a:t> with Him, and walk in darkness, we lie and do not practice the </a:t>
            </a:r>
            <a:r>
              <a:rPr lang="en-GB" b="1" dirty="0"/>
              <a:t>truth</a:t>
            </a:r>
            <a:r>
              <a:rPr lang="en-GB" dirty="0"/>
              <a:t>. </a:t>
            </a:r>
          </a:p>
          <a:p>
            <a:pPr marL="0" indent="0">
              <a:buNone/>
            </a:pPr>
            <a:r>
              <a:rPr lang="en-GB" b="1" baseline="30000" dirty="0"/>
              <a:t>7 </a:t>
            </a:r>
            <a:r>
              <a:rPr lang="en-GB" dirty="0"/>
              <a:t>But if we walk in the </a:t>
            </a:r>
            <a:r>
              <a:rPr lang="en-GB" b="1" dirty="0"/>
              <a:t>light</a:t>
            </a:r>
            <a:r>
              <a:rPr lang="en-GB" dirty="0"/>
              <a:t> as He is in the light, we have </a:t>
            </a:r>
            <a:r>
              <a:rPr lang="en-GB" b="1" dirty="0"/>
              <a:t>fellowship</a:t>
            </a:r>
            <a:r>
              <a:rPr lang="en-GB" dirty="0"/>
              <a:t> with one another, and the blood of Jesus Christ His Son cleanses us from all sin.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11471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5E6B6-301F-403C-BA52-D5BD6E945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Key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48164-4587-4E49-9C4E-BFB530C95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>
                <a:solidFill>
                  <a:srgbClr val="002060"/>
                </a:solidFill>
              </a:rPr>
              <a:t>That</a:t>
            </a:r>
            <a:r>
              <a:rPr lang="en-AU" dirty="0">
                <a:solidFill>
                  <a:srgbClr val="002060"/>
                </a:solidFill>
              </a:rPr>
              <a:t> which we have </a:t>
            </a:r>
            <a:r>
              <a:rPr lang="en-AU" b="1" dirty="0">
                <a:solidFill>
                  <a:srgbClr val="002060"/>
                </a:solidFill>
              </a:rPr>
              <a:t>heard from the beginning</a:t>
            </a:r>
            <a:r>
              <a:rPr lang="en-AU" dirty="0">
                <a:solidFill>
                  <a:srgbClr val="002060"/>
                </a:solidFill>
              </a:rPr>
              <a:t> (The word, the message…)</a:t>
            </a:r>
          </a:p>
          <a:p>
            <a:r>
              <a:rPr lang="en-AU" b="1" dirty="0">
                <a:solidFill>
                  <a:srgbClr val="002060"/>
                </a:solidFill>
              </a:rPr>
              <a:t>Word</a:t>
            </a:r>
            <a:r>
              <a:rPr lang="en-AU" dirty="0">
                <a:solidFill>
                  <a:srgbClr val="002060"/>
                </a:solidFill>
              </a:rPr>
              <a:t> of Life</a:t>
            </a:r>
          </a:p>
          <a:p>
            <a:r>
              <a:rPr lang="en-AU" b="1" dirty="0">
                <a:solidFill>
                  <a:srgbClr val="002060"/>
                </a:solidFill>
              </a:rPr>
              <a:t>Light</a:t>
            </a:r>
            <a:r>
              <a:rPr lang="en-AU" dirty="0">
                <a:solidFill>
                  <a:srgbClr val="002060"/>
                </a:solidFill>
              </a:rPr>
              <a:t> (Word which gives light)</a:t>
            </a:r>
          </a:p>
          <a:p>
            <a:r>
              <a:rPr lang="en-AU" b="1" dirty="0">
                <a:solidFill>
                  <a:srgbClr val="002060"/>
                </a:solidFill>
              </a:rPr>
              <a:t>Truth</a:t>
            </a:r>
            <a:r>
              <a:rPr lang="en-AU" dirty="0">
                <a:solidFill>
                  <a:srgbClr val="002060"/>
                </a:solidFill>
              </a:rPr>
              <a:t> (The Word is Truth)</a:t>
            </a:r>
          </a:p>
          <a:p>
            <a:r>
              <a:rPr lang="en-AU" b="1" dirty="0"/>
              <a:t>Fellowship</a:t>
            </a:r>
            <a:r>
              <a:rPr lang="en-AU" dirty="0"/>
              <a:t> (with Father, Son, Holy Spirit and one another – </a:t>
            </a:r>
            <a:r>
              <a:rPr lang="en-AU" b="1" dirty="0"/>
              <a:t>Love</a:t>
            </a:r>
            <a:r>
              <a:rPr lang="en-AU" dirty="0"/>
              <a:t> God and love your neighbour)</a:t>
            </a:r>
          </a:p>
        </p:txBody>
      </p:sp>
    </p:spTree>
    <p:extLst>
      <p:ext uri="{BB962C8B-B14F-4D97-AF65-F5344CB8AC3E}">
        <p14:creationId xmlns:p14="http://schemas.microsoft.com/office/powerpoint/2010/main" val="4225727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D6759-28B9-47DF-BB99-1C5237891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John 2:7-11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7D3CA-162A-4835-AF0D-FB87DC032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792088"/>
            <a:ext cx="8712968" cy="59492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7 </a:t>
            </a:r>
            <a:r>
              <a:rPr lang="en-GB" dirty="0"/>
              <a:t>Brethren, I write no new commandment to you, but an </a:t>
            </a:r>
            <a:r>
              <a:rPr lang="en-GB" b="1" dirty="0"/>
              <a:t>old commandment which you have had from the beginning</a:t>
            </a:r>
            <a:r>
              <a:rPr lang="en-GB" dirty="0"/>
              <a:t>. The old commandment is the word which you heard from the beginning. </a:t>
            </a:r>
          </a:p>
          <a:p>
            <a:pPr marL="0" indent="0">
              <a:buNone/>
            </a:pPr>
            <a:r>
              <a:rPr lang="en-GB" b="1" baseline="30000" dirty="0"/>
              <a:t>8 </a:t>
            </a:r>
            <a:r>
              <a:rPr lang="en-GB" dirty="0"/>
              <a:t>Again, a new commandment I write to you, which thing is true in Him and in you, because the darkness is passing away, and the true light is already shining.</a:t>
            </a:r>
          </a:p>
          <a:p>
            <a:pPr marL="0" indent="0">
              <a:buNone/>
            </a:pPr>
            <a:r>
              <a:rPr lang="en-GB" b="1" baseline="30000" dirty="0"/>
              <a:t>9 </a:t>
            </a:r>
            <a:r>
              <a:rPr lang="en-GB" dirty="0"/>
              <a:t>He who says he is in the </a:t>
            </a:r>
            <a:r>
              <a:rPr lang="en-GB" b="1" dirty="0"/>
              <a:t>light</a:t>
            </a:r>
            <a:r>
              <a:rPr lang="en-GB" dirty="0"/>
              <a:t>, and hates his brother, is in darkness until now. </a:t>
            </a:r>
          </a:p>
          <a:p>
            <a:pPr marL="0" indent="0">
              <a:buNone/>
            </a:pPr>
            <a:r>
              <a:rPr lang="en-GB" b="1" baseline="30000" dirty="0"/>
              <a:t>10 </a:t>
            </a:r>
            <a:r>
              <a:rPr lang="en-GB" b="1" dirty="0"/>
              <a:t>He</a:t>
            </a:r>
            <a:r>
              <a:rPr lang="en-GB" dirty="0"/>
              <a:t> </a:t>
            </a:r>
            <a:r>
              <a:rPr lang="en-GB" b="1" dirty="0"/>
              <a:t>who loves his brother abides in the light, </a:t>
            </a:r>
            <a:r>
              <a:rPr lang="en-GB" dirty="0"/>
              <a:t>and there is no cause for stumbling in him. </a:t>
            </a:r>
          </a:p>
          <a:p>
            <a:pPr marL="0" indent="0">
              <a:buNone/>
            </a:pPr>
            <a:r>
              <a:rPr lang="en-GB" b="1" baseline="30000" dirty="0"/>
              <a:t>11 </a:t>
            </a:r>
            <a:r>
              <a:rPr lang="en-GB" dirty="0"/>
              <a:t>But he who hates his brother is in darkness and walks in darkness, and does not know where he is going, because the darkness has blinded his eyes.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8096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E7190-18D6-435D-B868-B8CF3A45B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John 2:24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E2DFF-91A0-4261-8ACE-C7C3E1048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24 </a:t>
            </a:r>
            <a:r>
              <a:rPr lang="en-GB" dirty="0"/>
              <a:t>Therefore let that </a:t>
            </a:r>
            <a:r>
              <a:rPr lang="en-GB" b="1" dirty="0"/>
              <a:t>abide</a:t>
            </a:r>
            <a:r>
              <a:rPr lang="en-GB" dirty="0"/>
              <a:t> in you which you heard from the beginning. If what you heard from the beginning abides in you, you also will abide in the Son and in the Father.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42936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118D5-7C12-465D-9B47-74C353A79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John 3:11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C8CDB-B819-45AB-9E2B-6C1D85158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11 </a:t>
            </a:r>
            <a:r>
              <a:rPr lang="en-GB" dirty="0"/>
              <a:t>For this is the </a:t>
            </a:r>
            <a:r>
              <a:rPr lang="en-GB" b="1" dirty="0"/>
              <a:t>message that you heard from the beginning</a:t>
            </a:r>
            <a:r>
              <a:rPr lang="en-GB" dirty="0"/>
              <a:t>, that we should </a:t>
            </a:r>
            <a:r>
              <a:rPr lang="en-GB" b="1" dirty="0"/>
              <a:t>love one another,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We can’t love one another without first loving God (1 John 4:7-11).</a:t>
            </a:r>
          </a:p>
          <a:p>
            <a:pPr marL="0" indent="0">
              <a:buNone/>
            </a:pP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645024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C0FA6-B5B3-493D-9553-CEF1E60EF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John 4:7-11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A0491-3418-43B0-A151-AAC998639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24604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b="1" baseline="30000" dirty="0"/>
              <a:t>7 </a:t>
            </a:r>
            <a:r>
              <a:rPr lang="en-GB" dirty="0"/>
              <a:t>Beloved, let us love one another, for love is of God; and everyone who loves is born of God and knows God. </a:t>
            </a:r>
          </a:p>
          <a:p>
            <a:pPr marL="0" indent="0">
              <a:buNone/>
            </a:pPr>
            <a:r>
              <a:rPr lang="en-GB" b="1" baseline="30000" dirty="0"/>
              <a:t>8 </a:t>
            </a:r>
            <a:r>
              <a:rPr lang="en-GB" dirty="0"/>
              <a:t>He who does not love does not know God, for God is love. </a:t>
            </a:r>
          </a:p>
          <a:p>
            <a:pPr marL="0" indent="0">
              <a:buNone/>
            </a:pPr>
            <a:r>
              <a:rPr lang="en-GB" b="1" baseline="30000" dirty="0"/>
              <a:t>9 </a:t>
            </a:r>
            <a:r>
              <a:rPr lang="en-GB" dirty="0"/>
              <a:t>In this the love of God was manifested toward us, that God has sent His only begotten Son into the world, that we might live through Him. </a:t>
            </a:r>
          </a:p>
          <a:p>
            <a:pPr marL="0" indent="0">
              <a:buNone/>
            </a:pPr>
            <a:r>
              <a:rPr lang="en-GB" b="1" baseline="30000" dirty="0"/>
              <a:t>10 </a:t>
            </a:r>
            <a:r>
              <a:rPr lang="en-GB" dirty="0"/>
              <a:t>In this is love, not that we loved God, but that He loved us and sent His Son </a:t>
            </a:r>
            <a:r>
              <a:rPr lang="en-GB" i="1" dirty="0"/>
              <a:t>to be</a:t>
            </a:r>
            <a:r>
              <a:rPr lang="en-GB" dirty="0"/>
              <a:t> the propitiation for our sins. </a:t>
            </a:r>
          </a:p>
          <a:p>
            <a:pPr marL="0" indent="0">
              <a:buNone/>
            </a:pPr>
            <a:r>
              <a:rPr lang="en-GB" b="1" baseline="30000" dirty="0"/>
              <a:t>11 </a:t>
            </a:r>
            <a:r>
              <a:rPr lang="en-GB" dirty="0"/>
              <a:t>Beloved, if God so loved us, we also ought to love one another.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20962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DD886-B929-4D4C-9508-FB7299698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Matthew 22:34-40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B9D9B-E164-4948-B0D7-9120B7E2A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390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baseline="30000" dirty="0"/>
              <a:t>34 </a:t>
            </a:r>
            <a:r>
              <a:rPr lang="en-GB" dirty="0"/>
              <a:t>But when the Pharisees heard that He had silenced the Sadducees, they gathered together. </a:t>
            </a:r>
          </a:p>
          <a:p>
            <a:pPr marL="0" indent="0">
              <a:buNone/>
            </a:pPr>
            <a:r>
              <a:rPr lang="en-GB" b="1" baseline="30000" dirty="0"/>
              <a:t>35 </a:t>
            </a:r>
            <a:r>
              <a:rPr lang="en-GB" dirty="0"/>
              <a:t>Then one of them, a lawyer, asked </a:t>
            </a:r>
            <a:r>
              <a:rPr lang="en-GB" i="1" dirty="0"/>
              <a:t>Him a question,</a:t>
            </a:r>
            <a:r>
              <a:rPr lang="en-GB" dirty="0"/>
              <a:t> testing Him, and saying, </a:t>
            </a:r>
          </a:p>
          <a:p>
            <a:pPr marL="0" indent="0">
              <a:buNone/>
            </a:pPr>
            <a:r>
              <a:rPr lang="en-GB" b="1" baseline="30000" dirty="0"/>
              <a:t>36 </a:t>
            </a:r>
            <a:r>
              <a:rPr lang="en-GB" dirty="0"/>
              <a:t>“Teacher, which </a:t>
            </a:r>
            <a:r>
              <a:rPr lang="en-GB" i="1" dirty="0"/>
              <a:t>is</a:t>
            </a:r>
            <a:r>
              <a:rPr lang="en-GB" dirty="0"/>
              <a:t> the great commandment in the law?”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91437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A2C2B-154D-4E2D-9686-B755EB818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31B74-8ECD-4951-9A12-D0C3E0AB8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/>
          <a:p>
            <a:pPr marL="0" indent="0">
              <a:buNone/>
            </a:pPr>
            <a:r>
              <a:rPr lang="en-GB" b="1" baseline="30000" dirty="0"/>
              <a:t>37 </a:t>
            </a:r>
            <a:r>
              <a:rPr lang="en-GB" dirty="0"/>
              <a:t>Jesus said to him, “‘You shall love the </a:t>
            </a:r>
            <a:r>
              <a:rPr lang="en-GB" cap="small" dirty="0"/>
              <a:t>Lord</a:t>
            </a:r>
            <a:r>
              <a:rPr lang="en-GB" dirty="0"/>
              <a:t> your God with all your heart, with all your soul, and with all your mind.’ </a:t>
            </a:r>
          </a:p>
          <a:p>
            <a:pPr marL="0" indent="0">
              <a:buNone/>
            </a:pPr>
            <a:r>
              <a:rPr lang="en-GB" b="1" baseline="30000" dirty="0"/>
              <a:t>38 </a:t>
            </a:r>
            <a:r>
              <a:rPr lang="en-GB" dirty="0"/>
              <a:t>This is </a:t>
            </a:r>
            <a:r>
              <a:rPr lang="en-GB" i="1" dirty="0"/>
              <a:t>the</a:t>
            </a:r>
            <a:r>
              <a:rPr lang="en-GB" dirty="0"/>
              <a:t> first and great commandment. </a:t>
            </a:r>
          </a:p>
          <a:p>
            <a:pPr marL="0" indent="0">
              <a:buNone/>
            </a:pPr>
            <a:r>
              <a:rPr lang="en-GB" b="1" baseline="30000" dirty="0"/>
              <a:t>39 </a:t>
            </a:r>
            <a:r>
              <a:rPr lang="en-GB" dirty="0"/>
              <a:t>And </a:t>
            </a:r>
            <a:r>
              <a:rPr lang="en-GB" i="1" dirty="0"/>
              <a:t>the</a:t>
            </a:r>
            <a:r>
              <a:rPr lang="en-GB" dirty="0"/>
              <a:t> second </a:t>
            </a:r>
            <a:r>
              <a:rPr lang="en-GB" i="1" dirty="0"/>
              <a:t>is</a:t>
            </a:r>
            <a:r>
              <a:rPr lang="en-GB" dirty="0"/>
              <a:t> like it: ‘You shall love your </a:t>
            </a:r>
            <a:r>
              <a:rPr lang="en-GB" dirty="0" err="1"/>
              <a:t>neighbor</a:t>
            </a:r>
            <a:r>
              <a:rPr lang="en-GB" dirty="0"/>
              <a:t> as yourself.’ </a:t>
            </a:r>
          </a:p>
          <a:p>
            <a:pPr marL="0" indent="0">
              <a:buNone/>
            </a:pPr>
            <a:r>
              <a:rPr lang="en-GB" b="1" baseline="30000" dirty="0"/>
              <a:t>40 </a:t>
            </a:r>
            <a:r>
              <a:rPr lang="en-GB" dirty="0"/>
              <a:t>On these two commandments hang all the Law and the Prophets.”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55118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0AA61-852C-4072-ADA9-1BD35D398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82FAE-ED35-4908-8351-F6F819D6A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Love is the “</a:t>
            </a:r>
            <a:r>
              <a:rPr lang="en-AU" b="1" dirty="0"/>
              <a:t>how</a:t>
            </a:r>
            <a:r>
              <a:rPr lang="en-AU" dirty="0"/>
              <a:t>” Word and is </a:t>
            </a:r>
            <a:r>
              <a:rPr lang="en-AU" b="1" dirty="0"/>
              <a:t>not</a:t>
            </a:r>
            <a:r>
              <a:rPr lang="en-AU" dirty="0"/>
              <a:t> the “</a:t>
            </a:r>
            <a:r>
              <a:rPr lang="en-AU" b="1" dirty="0"/>
              <a:t>what</a:t>
            </a:r>
            <a:r>
              <a:rPr lang="en-AU" dirty="0"/>
              <a:t>” Word</a:t>
            </a:r>
          </a:p>
          <a:p>
            <a:r>
              <a:rPr lang="en-AU" dirty="0"/>
              <a:t>Love does not tell us what to do but it tells </a:t>
            </a:r>
            <a:r>
              <a:rPr lang="en-AU"/>
              <a:t>us how; </a:t>
            </a:r>
            <a:r>
              <a:rPr lang="en-AU" dirty="0"/>
              <a:t>which is to love one another</a:t>
            </a:r>
          </a:p>
          <a:p>
            <a:r>
              <a:rPr lang="en-AU" dirty="0"/>
              <a:t>Where do we then get the what? That’s the Word, God’s commandments.</a:t>
            </a:r>
          </a:p>
        </p:txBody>
      </p:sp>
    </p:spTree>
    <p:extLst>
      <p:ext uri="{BB962C8B-B14F-4D97-AF65-F5344CB8AC3E}">
        <p14:creationId xmlns:p14="http://schemas.microsoft.com/office/powerpoint/2010/main" val="1254372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9E5E9-F027-49AC-A854-BEBFAADD6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6524F-093D-4D89-973D-15ABC1EBD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Jesus is the Living Word</a:t>
            </a:r>
          </a:p>
          <a:p>
            <a:r>
              <a:rPr lang="en-AU" dirty="0"/>
              <a:t>The Word speaks of God’s nature and character</a:t>
            </a:r>
          </a:p>
          <a:p>
            <a:r>
              <a:rPr lang="en-AU" dirty="0"/>
              <a:t>The Word in me must be living and bring forth fruits</a:t>
            </a:r>
          </a:p>
          <a:p>
            <a:r>
              <a:rPr lang="en-AU" dirty="0"/>
              <a:t>The Word must become flesh</a:t>
            </a:r>
          </a:p>
        </p:txBody>
      </p:sp>
    </p:spTree>
    <p:extLst>
      <p:ext uri="{BB962C8B-B14F-4D97-AF65-F5344CB8AC3E}">
        <p14:creationId xmlns:p14="http://schemas.microsoft.com/office/powerpoint/2010/main" val="2791226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BF089-E50B-4359-ACE8-E7565CBDA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Song of Songs 1:2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D7392-3882-40A4-AE3C-B3F185648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3600" b="1" i="1" baseline="30000" dirty="0"/>
              <a:t>2 </a:t>
            </a:r>
            <a:r>
              <a:rPr lang="en-AU" sz="3600" i="1" dirty="0"/>
              <a:t>Let him </a:t>
            </a:r>
            <a:r>
              <a:rPr lang="en-AU" sz="3600" b="1" i="1" dirty="0"/>
              <a:t>kiss</a:t>
            </a:r>
            <a:r>
              <a:rPr lang="en-AU" sz="3600" i="1" dirty="0"/>
              <a:t> me with the </a:t>
            </a:r>
            <a:r>
              <a:rPr lang="en-AU" sz="3600" b="1" i="1" dirty="0"/>
              <a:t>kisses</a:t>
            </a:r>
            <a:r>
              <a:rPr lang="en-AU" sz="3600" i="1" dirty="0"/>
              <a:t> of his </a:t>
            </a:r>
            <a:r>
              <a:rPr lang="en-AU" sz="3600" b="1" i="1" dirty="0"/>
              <a:t>mouth</a:t>
            </a:r>
            <a:r>
              <a:rPr lang="en-AU" sz="3600" i="1" dirty="0"/>
              <a:t> for your love is better than wine.</a:t>
            </a:r>
          </a:p>
          <a:p>
            <a:pPr marL="0" indent="0">
              <a:buNone/>
            </a:pPr>
            <a:endParaRPr lang="en-AU" sz="3600" i="1" dirty="0"/>
          </a:p>
          <a:p>
            <a:r>
              <a:rPr lang="en-AU" sz="3600" b="1" i="1" dirty="0"/>
              <a:t>Kiss</a:t>
            </a:r>
            <a:r>
              <a:rPr lang="en-AU" sz="3600" i="1" dirty="0"/>
              <a:t> speaks of </a:t>
            </a:r>
            <a:r>
              <a:rPr lang="en-AU" sz="3600" b="1" i="1" dirty="0"/>
              <a:t>intimacy</a:t>
            </a:r>
          </a:p>
          <a:p>
            <a:r>
              <a:rPr lang="en-AU" sz="3600" b="1" i="1" dirty="0"/>
              <a:t>Kisses of his mouth </a:t>
            </a:r>
            <a:r>
              <a:rPr lang="en-AU" sz="3600" i="1" dirty="0"/>
              <a:t>speaks of </a:t>
            </a:r>
            <a:r>
              <a:rPr lang="en-AU" sz="3600" b="1" i="1" dirty="0"/>
              <a:t>God’s Word (The Living Word)</a:t>
            </a:r>
            <a:endParaRPr lang="en-AU" sz="3600" b="1" dirty="0"/>
          </a:p>
        </p:txBody>
      </p:sp>
    </p:spTree>
    <p:extLst>
      <p:ext uri="{BB962C8B-B14F-4D97-AF65-F5344CB8AC3E}">
        <p14:creationId xmlns:p14="http://schemas.microsoft.com/office/powerpoint/2010/main" val="2441023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DFF01-8BD8-443D-A925-EB0AA53DA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AE317-D11C-4644-8668-828E1F62B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I cannot grow in intimacy with God apart from His Word</a:t>
            </a:r>
          </a:p>
          <a:p>
            <a:r>
              <a:rPr lang="en-AU" dirty="0"/>
              <a:t>By Word, I mean the Living Word; that is the Spoken Word</a:t>
            </a:r>
          </a:p>
          <a:p>
            <a:r>
              <a:rPr lang="en-AU" dirty="0"/>
              <a:t>The dynamic relationship with God is with the Living Word and not a text book.</a:t>
            </a:r>
          </a:p>
          <a:p>
            <a:r>
              <a:rPr lang="en-AU" dirty="0"/>
              <a:t>The written Word is the medium to receive the rhema Word.</a:t>
            </a:r>
          </a:p>
        </p:txBody>
      </p:sp>
    </p:spTree>
    <p:extLst>
      <p:ext uri="{BB962C8B-B14F-4D97-AF65-F5344CB8AC3E}">
        <p14:creationId xmlns:p14="http://schemas.microsoft.com/office/powerpoint/2010/main" val="22026544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051EA-4B05-49A6-9EC6-3A7E8148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C2649-F73F-45AC-8840-A0908F85B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The </a:t>
            </a:r>
            <a:r>
              <a:rPr lang="en-AU" u="sng" dirty="0"/>
              <a:t>Word</a:t>
            </a:r>
            <a:r>
              <a:rPr lang="en-AU" dirty="0"/>
              <a:t> </a:t>
            </a:r>
            <a:r>
              <a:rPr lang="en-AU" i="1" dirty="0"/>
              <a:t>without</a:t>
            </a:r>
            <a:r>
              <a:rPr lang="en-AU" dirty="0"/>
              <a:t> the </a:t>
            </a:r>
            <a:r>
              <a:rPr lang="en-AU" u="sng" dirty="0"/>
              <a:t>Spirit</a:t>
            </a:r>
            <a:r>
              <a:rPr lang="en-AU" dirty="0"/>
              <a:t> leads to </a:t>
            </a:r>
            <a:r>
              <a:rPr lang="en-AU" b="1" dirty="0"/>
              <a:t>legalism</a:t>
            </a:r>
            <a:r>
              <a:rPr lang="en-AU" dirty="0"/>
              <a:t>. 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The </a:t>
            </a:r>
            <a:r>
              <a:rPr lang="en-AU" u="sng" dirty="0"/>
              <a:t>Spirit</a:t>
            </a:r>
            <a:r>
              <a:rPr lang="en-AU" dirty="0"/>
              <a:t> </a:t>
            </a:r>
            <a:r>
              <a:rPr lang="en-AU" i="1" dirty="0"/>
              <a:t>without</a:t>
            </a:r>
            <a:r>
              <a:rPr lang="en-AU" dirty="0"/>
              <a:t> the </a:t>
            </a:r>
            <a:r>
              <a:rPr lang="en-AU" u="sng" dirty="0"/>
              <a:t>Word</a:t>
            </a:r>
            <a:r>
              <a:rPr lang="en-AU" dirty="0"/>
              <a:t> leads to </a:t>
            </a:r>
            <a:r>
              <a:rPr lang="en-AU" b="1" dirty="0"/>
              <a:t>lawlessness</a:t>
            </a:r>
            <a:r>
              <a:rPr lang="en-AU" dirty="0"/>
              <a:t>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77695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C8ED8-FB77-45B6-A7EC-5302931F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Practical Steps To Abide in Him/Word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27A16-28AD-410A-AAE6-60726304A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Attitudes of our hearts (Sincerity of the heart)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Read the Word of God (The Written Word)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Receive the Rhema Word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Write it down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Observe the Word (Take heed, beware, protect, attend and guard)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Meditate the Word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Pray the Word (Spirit and understanding)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Speak the Word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Practice the Word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7586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</TotalTime>
  <Words>523</Words>
  <Application>Microsoft Office PowerPoint</Application>
  <PresentationFormat>On-screen Show (4:3)</PresentationFormat>
  <Paragraphs>124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맑은 고딕</vt:lpstr>
      <vt:lpstr>Arial</vt:lpstr>
      <vt:lpstr>Century Gothic</vt:lpstr>
      <vt:lpstr>Office Theme</vt:lpstr>
      <vt:lpstr>GROWING IN INTIMACY To Abide in the Word is to Abide in His Love</vt:lpstr>
      <vt:lpstr>2 Corinthians 13:14</vt:lpstr>
      <vt:lpstr>Luke 1:16-17</vt:lpstr>
      <vt:lpstr>How Do We Know The People Are Prepared?</vt:lpstr>
      <vt:lpstr>Review</vt:lpstr>
      <vt:lpstr>Do we want…?</vt:lpstr>
      <vt:lpstr>Abide</vt:lpstr>
      <vt:lpstr>John 15:1-17</vt:lpstr>
      <vt:lpstr>PowerPoint Presentation</vt:lpstr>
      <vt:lpstr>PowerPoint Presentation</vt:lpstr>
      <vt:lpstr>PowerPoint Presentation</vt:lpstr>
      <vt:lpstr>Key Words</vt:lpstr>
      <vt:lpstr>1 John 1:1-7</vt:lpstr>
      <vt:lpstr>PowerPoint Presentation</vt:lpstr>
      <vt:lpstr>Key Words</vt:lpstr>
      <vt:lpstr>1 John 2:7-11</vt:lpstr>
      <vt:lpstr>1 John 2:24</vt:lpstr>
      <vt:lpstr>1 John 3:11</vt:lpstr>
      <vt:lpstr>1 John 4:7-11</vt:lpstr>
      <vt:lpstr>Matthew 22:34-40</vt:lpstr>
      <vt:lpstr>PowerPoint Presentation</vt:lpstr>
      <vt:lpstr>PowerPoint Presentation</vt:lpstr>
      <vt:lpstr>PowerPoint Presentation</vt:lpstr>
      <vt:lpstr>Song of Songs 1:2</vt:lpstr>
      <vt:lpstr>PowerPoint Presentation</vt:lpstr>
      <vt:lpstr>PowerPoint Presentation</vt:lpstr>
      <vt:lpstr>Practical Steps To Abide in Him/Word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216</cp:revision>
  <dcterms:created xsi:type="dcterms:W3CDTF">2014-04-01T16:35:38Z</dcterms:created>
  <dcterms:modified xsi:type="dcterms:W3CDTF">2019-04-06T15:45:45Z</dcterms:modified>
</cp:coreProperties>
</file>